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81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7" r:id="rId27"/>
    <p:sldId id="288" r:id="rId28"/>
    <p:sldId id="286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258" r:id="rId54"/>
    <p:sldId id="259" r:id="rId55"/>
    <p:sldId id="267" r:id="rId56"/>
    <p:sldId id="260" r:id="rId57"/>
    <p:sldId id="261" r:id="rId58"/>
    <p:sldId id="262" r:id="rId5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初探自然语言的奥秘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"/>
            <a:ext cx="12192000" cy="67398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340"/>
            <a:ext cx="12192000" cy="6750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5565"/>
            <a:ext cx="12192000" cy="67068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155"/>
            <a:ext cx="12192000" cy="66636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9645"/>
            <a:ext cx="12192000" cy="5871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895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889500" cy="1003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055"/>
            <a:ext cx="12192000" cy="57867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135"/>
            <a:ext cx="12192000" cy="67290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035"/>
            <a:ext cx="12192000" cy="68059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"/>
            <a:ext cx="12192000" cy="67589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195"/>
            <a:ext cx="12192000" cy="67856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768600" y="991235"/>
            <a:ext cx="607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绪论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7690" y="1576070"/>
            <a:ext cx="68630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问题的提出</a:t>
            </a:r>
            <a:endParaRPr lang="zh-CN" altLang="en-US"/>
          </a:p>
          <a:p>
            <a:r>
              <a:rPr lang="zh-CN" altLang="en-US"/>
              <a:t>• 语言是思维的载体，是人类交流思想、表达情感最自然、最直接、最方便的工具</a:t>
            </a:r>
            <a:endParaRPr lang="zh-CN" altLang="en-US"/>
          </a:p>
          <a:p>
            <a:r>
              <a:rPr lang="zh-CN" altLang="en-US"/>
              <a:t>• 人类历史上以语言文字形式记载和流传的知识占知识总量的80%以上</a:t>
            </a:r>
            <a:endParaRPr lang="zh-CN" altLang="en-US"/>
          </a:p>
          <a:p>
            <a:r>
              <a:rPr lang="zh-CN" altLang="en-US"/>
              <a:t>• 中国互联网上有87.8%的网页内容是文本表示的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0"/>
            <a:ext cx="121354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240"/>
            <a:ext cx="12192000" cy="68268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355"/>
            <a:ext cx="12192000" cy="6764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6040"/>
            <a:ext cx="12192000" cy="67259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"/>
            <a:ext cx="12192000" cy="68116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135"/>
            <a:ext cx="12192000" cy="67297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260"/>
            <a:ext cx="12192000" cy="67614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115"/>
            <a:ext cx="12192000" cy="67951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165"/>
            <a:ext cx="12192000" cy="6757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80"/>
            <a:ext cx="12192000" cy="66440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135"/>
            <a:ext cx="12192000" cy="67290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815"/>
            <a:ext cx="12192000" cy="67697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340"/>
            <a:ext cx="12192000" cy="67506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850"/>
            <a:ext cx="12192000" cy="67176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30"/>
            <a:ext cx="12192000" cy="67843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165"/>
            <a:ext cx="12192000" cy="67576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845"/>
            <a:ext cx="12192000" cy="67976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085"/>
            <a:ext cx="12192000" cy="67671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370"/>
            <a:ext cx="12192000" cy="6779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230"/>
            <a:ext cx="12192000" cy="67335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020"/>
            <a:ext cx="12192000" cy="67913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560"/>
            <a:ext cx="12192000" cy="678624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990"/>
            <a:ext cx="12192000" cy="676338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720"/>
            <a:ext cx="12192000" cy="67659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210"/>
            <a:ext cx="12192000" cy="67995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930"/>
            <a:ext cx="12192000" cy="67081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260"/>
            <a:ext cx="12192000" cy="67614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605"/>
            <a:ext cx="12192000" cy="68287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815"/>
            <a:ext cx="12192000" cy="676973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245"/>
            <a:ext cx="12192000" cy="6746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595"/>
            <a:ext cx="12192000" cy="67341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925"/>
            <a:ext cx="12192000" cy="67875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880"/>
            <a:ext cx="12192000" cy="67456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543560"/>
            <a:ext cx="11643995" cy="55111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8000"/>
            <a:ext cx="12192000" cy="58413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38910"/>
            <a:ext cx="12192000" cy="3979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980"/>
            <a:ext cx="12192000" cy="66700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62965"/>
            <a:ext cx="12192000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9065"/>
            <a:ext cx="12192000" cy="65792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6040"/>
            <a:ext cx="12192000" cy="6725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029970"/>
            <a:ext cx="12192000" cy="5748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8700" cy="1003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WPS 文字</Application>
  <PresentationFormat>宽屏</PresentationFormat>
  <Paragraphs>9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汉仪书宋二KW</vt:lpstr>
      <vt:lpstr>Calibri</vt:lpstr>
      <vt:lpstr>微软雅黑</vt:lpstr>
      <vt:lpstr>汉仪旗黑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liqingyan</dc:creator>
  <cp:lastModifiedBy>liqingyan</cp:lastModifiedBy>
  <cp:revision>1</cp:revision>
  <dcterms:created xsi:type="dcterms:W3CDTF">2022-03-22T13:59:12Z</dcterms:created>
  <dcterms:modified xsi:type="dcterms:W3CDTF">2022-03-22T13:59:12Z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